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  <p:sldId id="270" r:id="rId10"/>
    <p:sldId id="262" r:id="rId11"/>
    <p:sldId id="263" r:id="rId12"/>
    <p:sldId id="264" r:id="rId13"/>
    <p:sldId id="266" r:id="rId14"/>
    <p:sldId id="267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46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6F43A-C653-FA77-A01C-381705D0D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06B804-9D7E-F21C-152E-01A747FFE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3B3654-2F8E-9E49-4798-4E0C2A24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34EEDF-B44F-0E30-AB19-2A14611C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70BF7-44C7-33C5-5A26-45FC75E5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46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7A105-AC39-8F4E-F30F-486BFBDE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7D63B4-4641-BC35-5971-B9F5BD744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C8D3B-8B76-D8A5-82D5-965A0FAA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70863-E340-10C6-AF80-AA9A905F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D30F5-22C6-6414-E00E-BE31ECDE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76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C68AA-60F8-5290-1C2E-547A2900A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786DAC-1DFB-8AD4-2BF1-F8DC401CD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B79C2-176B-47C1-1EF3-C397B00E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E0115-6D2B-B5A6-874F-8329CB6D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8D265-9CE2-D809-4D26-DCBAE837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45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B6465-77FB-9522-51BD-8286EA1B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5873F-2628-CB78-08BB-4397DD75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F35762-4EA5-5597-13D0-C85C0B22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10CF1-95F1-37B6-74F0-90FD5DB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02A7-8719-61F0-038F-196BC37F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7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E154C-D303-7050-8E31-03B87297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F2F68-F93D-BF4A-2A70-D1881BFB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08FDD3-C7E7-9D8E-5AA0-1B4A5ED9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B7873-63AE-3B54-5BA8-F6E8B862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B5DB9-268A-1037-55C0-57FAE8F6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3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7891-5F44-910E-B070-F27A67CA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6E195-824D-D85C-7AC8-D6485AB48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3F8C09-554B-9DA7-6A49-6191EEA5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BCBCF-6BAB-58BF-CE8C-DE1C49A6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423FB9-248F-FD8B-24AD-AD950F14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9ABA35-02D3-C8B0-4EA3-9C0F1706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36360-50EF-975A-9A31-9DEE77FE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8DBC4-BE48-5675-ECC2-F1255AA4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1FAB18-99EB-3095-66DA-AA588A7D5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BDAF4F-F03E-ACE7-4BCC-C32825B00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848F7E-1903-EB0B-B006-FAD19514C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FCCD61-30F9-935C-1C74-AB30A678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338197-1DE0-C11E-F0C3-9102730C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AB78CC-683F-5A3E-1332-75C77AF2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73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3189D-6CE8-663F-2641-F3A84FBC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BCEDB4-4BE4-42DC-BBD7-5C3A7AD9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78D099-979B-8011-D7F6-F93A7840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E9B7A6-1698-D66A-3985-63E8D9CD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72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5D252D-A9F2-C4D8-FC7E-F9ABC30A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5A8BCF-CE89-C4B2-76D6-80FE5381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E1FDD5-AC79-63F4-9273-932A07E6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2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32087-5A1D-F999-349F-0F0B3F45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BB8D9-7A97-7F24-58C5-8576E240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FA3BD6-0296-301A-8193-14E3831D2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1FF451-86CF-B3A2-1439-CE2B4CB7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1C015-B2F7-6C44-49FF-E3140C6C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E2CBCE-9809-52F6-68BA-786D3F2C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38D62-E4E8-3DF0-52BC-1A2C4F44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433382-2DEB-E9FB-CAA2-A056460BF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7D4918-413C-AF19-CDAB-D950E4E6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D97A0C-3239-B247-C548-2FD44480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0D753D-1E78-E515-453F-A71A6903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4F7C4-7C3C-4490-B921-EC12FE3E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5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DF817C-2F93-C76A-59E6-4922C07E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A4CB4-3DA9-73CB-604E-375D385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4FE4-2237-7BA1-BBB7-BF70DE8AB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8CF6-71EE-4634-B39E-3ED9F79FB31F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AA6A4-28DA-9DD5-EF6A-BE84486F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590E1B-6D4E-B04D-FD10-142D2BD2B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BE24-A68A-4D73-A0C4-E8FB0D0815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2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4129857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779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A456E-7677-016E-DE55-FCCCF2CC3FE2}"/>
              </a:ext>
            </a:extLst>
          </p:cNvPr>
          <p:cNvSpPr txBox="1"/>
          <p:nvPr/>
        </p:nvSpPr>
        <p:spPr>
          <a:xfrm>
            <a:off x="224534" y="5664656"/>
            <a:ext cx="2466200" cy="369332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84C10-9BCB-3B82-DE7B-61EDC0F42EA2}"/>
              </a:ext>
            </a:extLst>
          </p:cNvPr>
          <p:cNvSpPr txBox="1"/>
          <p:nvPr/>
        </p:nvSpPr>
        <p:spPr>
          <a:xfrm>
            <a:off x="2906214" y="5387657"/>
            <a:ext cx="5464234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idea es que cada 4 diapositivas se cambie el color o utilizar cada color para diferenciar temáticas.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FAAC7-D4EE-18DA-3C23-980ADA03481D}"/>
              </a:ext>
            </a:extLst>
          </p:cNvPr>
          <p:cNvSpPr txBox="1"/>
          <p:nvPr/>
        </p:nvSpPr>
        <p:spPr>
          <a:xfrm>
            <a:off x="8585929" y="5387657"/>
            <a:ext cx="3323346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elegida para las presentaciones es Tahoma.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8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31B3F4-1D7B-22B8-1E71-7EFBAB24FDFE}"/>
              </a:ext>
            </a:extLst>
          </p:cNvPr>
          <p:cNvSpPr txBox="1"/>
          <p:nvPr/>
        </p:nvSpPr>
        <p:spPr>
          <a:xfrm>
            <a:off x="312433" y="420517"/>
            <a:ext cx="8809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Título. Tamaño máximo 30 </a:t>
            </a:r>
            <a:r>
              <a:rPr lang="es-CO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9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A456E-7677-016E-DE55-FCCCF2CC3FE2}"/>
              </a:ext>
            </a:extLst>
          </p:cNvPr>
          <p:cNvSpPr txBox="1"/>
          <p:nvPr/>
        </p:nvSpPr>
        <p:spPr>
          <a:xfrm>
            <a:off x="224534" y="5664656"/>
            <a:ext cx="2466200" cy="369332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84C10-9BCB-3B82-DE7B-61EDC0F42EA2}"/>
              </a:ext>
            </a:extLst>
          </p:cNvPr>
          <p:cNvSpPr txBox="1"/>
          <p:nvPr/>
        </p:nvSpPr>
        <p:spPr>
          <a:xfrm>
            <a:off x="2906214" y="5387657"/>
            <a:ext cx="5464234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idea es que cada 4 diapositivas se cambie el color o utilizar cada color para diferenciar temáticas.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FAAC7-D4EE-18DA-3C23-980ADA03481D}"/>
              </a:ext>
            </a:extLst>
          </p:cNvPr>
          <p:cNvSpPr txBox="1"/>
          <p:nvPr/>
        </p:nvSpPr>
        <p:spPr>
          <a:xfrm>
            <a:off x="8585929" y="5387657"/>
            <a:ext cx="3323346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elegida para las presentaciones es Tahoma.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4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31B3F4-1D7B-22B8-1E71-7EFBAB24FDFE}"/>
              </a:ext>
            </a:extLst>
          </p:cNvPr>
          <p:cNvSpPr txBox="1"/>
          <p:nvPr/>
        </p:nvSpPr>
        <p:spPr>
          <a:xfrm>
            <a:off x="312433" y="420517"/>
            <a:ext cx="8809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Título. Tamaño máximo 30 </a:t>
            </a:r>
            <a:r>
              <a:rPr lang="es-CO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9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3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A456E-7677-016E-DE55-FCCCF2CC3FE2}"/>
              </a:ext>
            </a:extLst>
          </p:cNvPr>
          <p:cNvSpPr txBox="1"/>
          <p:nvPr/>
        </p:nvSpPr>
        <p:spPr>
          <a:xfrm>
            <a:off x="224534" y="5664656"/>
            <a:ext cx="2466200" cy="369332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84C10-9BCB-3B82-DE7B-61EDC0F42EA2}"/>
              </a:ext>
            </a:extLst>
          </p:cNvPr>
          <p:cNvSpPr txBox="1"/>
          <p:nvPr/>
        </p:nvSpPr>
        <p:spPr>
          <a:xfrm>
            <a:off x="2906214" y="5387657"/>
            <a:ext cx="5464234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idea es que cada 4 diapositivas se cambie el color o utilizar cada color para diferenciar temáticas.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FAAC7-D4EE-18DA-3C23-980ADA03481D}"/>
              </a:ext>
            </a:extLst>
          </p:cNvPr>
          <p:cNvSpPr txBox="1"/>
          <p:nvPr/>
        </p:nvSpPr>
        <p:spPr>
          <a:xfrm>
            <a:off x="8585929" y="5387657"/>
            <a:ext cx="3323346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elegida para las presentaciones es Tahoma.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9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31B3F4-1D7B-22B8-1E71-7EFBAB24FDFE}"/>
              </a:ext>
            </a:extLst>
          </p:cNvPr>
          <p:cNvSpPr txBox="1"/>
          <p:nvPr/>
        </p:nvSpPr>
        <p:spPr>
          <a:xfrm>
            <a:off x="312433" y="420517"/>
            <a:ext cx="8809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Título. Tamaño máximo 30 </a:t>
            </a:r>
            <a:r>
              <a:rPr lang="es-CO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1E7185-43E6-8E57-40DC-4E7081D75E14}"/>
              </a:ext>
            </a:extLst>
          </p:cNvPr>
          <p:cNvSpPr txBox="1"/>
          <p:nvPr/>
        </p:nvSpPr>
        <p:spPr>
          <a:xfrm>
            <a:off x="464833" y="1867144"/>
            <a:ext cx="880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texto. Tamaño máximo 18 </a:t>
            </a:r>
            <a:r>
              <a:rPr lang="es-CO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0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375E100-16BF-786F-078B-6B481335E65D}"/>
              </a:ext>
            </a:extLst>
          </p:cNvPr>
          <p:cNvSpPr txBox="1"/>
          <p:nvPr/>
        </p:nvSpPr>
        <p:spPr>
          <a:xfrm>
            <a:off x="284494" y="363096"/>
            <a:ext cx="4759697" cy="1200329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la gráfica o la cantidad de información sea muy densa, se usa esta diapositiva limpia con el nombre de la universidad en la parte inferior.</a:t>
            </a:r>
          </a:p>
        </p:txBody>
      </p:sp>
    </p:spTree>
    <p:extLst>
      <p:ext uri="{BB962C8B-B14F-4D97-AF65-F5344CB8AC3E}">
        <p14:creationId xmlns:p14="http://schemas.microsoft.com/office/powerpoint/2010/main" val="352897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A456E-7677-016E-DE55-FCCCF2CC3FE2}"/>
              </a:ext>
            </a:extLst>
          </p:cNvPr>
          <p:cNvSpPr txBox="1"/>
          <p:nvPr/>
        </p:nvSpPr>
        <p:spPr>
          <a:xfrm>
            <a:off x="224534" y="5664656"/>
            <a:ext cx="2466200" cy="369332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84C10-9BCB-3B82-DE7B-61EDC0F42EA2}"/>
              </a:ext>
            </a:extLst>
          </p:cNvPr>
          <p:cNvSpPr txBox="1"/>
          <p:nvPr/>
        </p:nvSpPr>
        <p:spPr>
          <a:xfrm>
            <a:off x="2906214" y="5387657"/>
            <a:ext cx="5464234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idea es que cada 4 diapositivas se cambie el color o utilizar cada color para diferenciar temáticas.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FAAC7-D4EE-18DA-3C23-980ADA03481D}"/>
              </a:ext>
            </a:extLst>
          </p:cNvPr>
          <p:cNvSpPr txBox="1"/>
          <p:nvPr/>
        </p:nvSpPr>
        <p:spPr>
          <a:xfrm>
            <a:off x="8585929" y="5387657"/>
            <a:ext cx="3323346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elegida para las presentaciones es Tahoma.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5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31B3F4-1D7B-22B8-1E71-7EFBAB24FDFE}"/>
              </a:ext>
            </a:extLst>
          </p:cNvPr>
          <p:cNvSpPr txBox="1"/>
          <p:nvPr/>
        </p:nvSpPr>
        <p:spPr>
          <a:xfrm>
            <a:off x="312433" y="420517"/>
            <a:ext cx="8809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Título. Tamaño máximo 30 </a:t>
            </a:r>
            <a:r>
              <a:rPr lang="es-CO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70771-9B82-B2D6-3964-930FADC61FA8}"/>
              </a:ext>
            </a:extLst>
          </p:cNvPr>
          <p:cNvSpPr txBox="1"/>
          <p:nvPr/>
        </p:nvSpPr>
        <p:spPr>
          <a:xfrm>
            <a:off x="1974374" y="2967335"/>
            <a:ext cx="82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descriptivo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A456E-7677-016E-DE55-FCCCF2CC3FE2}"/>
              </a:ext>
            </a:extLst>
          </p:cNvPr>
          <p:cNvSpPr txBox="1"/>
          <p:nvPr/>
        </p:nvSpPr>
        <p:spPr>
          <a:xfrm>
            <a:off x="224534" y="5664656"/>
            <a:ext cx="2466200" cy="369332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D84C10-9BCB-3B82-DE7B-61EDC0F42EA2}"/>
              </a:ext>
            </a:extLst>
          </p:cNvPr>
          <p:cNvSpPr txBox="1"/>
          <p:nvPr/>
        </p:nvSpPr>
        <p:spPr>
          <a:xfrm>
            <a:off x="2906214" y="5387657"/>
            <a:ext cx="5464234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idea es que cada 4 diapositivas se cambie el color o utilizar cada color para diferenciar temáticas.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FAAC7-D4EE-18DA-3C23-980ADA03481D}"/>
              </a:ext>
            </a:extLst>
          </p:cNvPr>
          <p:cNvSpPr txBox="1"/>
          <p:nvPr/>
        </p:nvSpPr>
        <p:spPr>
          <a:xfrm>
            <a:off x="8585929" y="5387657"/>
            <a:ext cx="3323346" cy="923330"/>
          </a:xfrm>
          <a:prstGeom prst="rect">
            <a:avLst/>
          </a:prstGeom>
          <a:solidFill>
            <a:srgbClr val="FF096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Entradilla</a:t>
            </a:r>
          </a:p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elegida para las presentaciones es Tahoma.</a:t>
            </a:r>
            <a:endParaRPr lang="es-CO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31B3F4-1D7B-22B8-1E71-7EFBAB24FDFE}"/>
              </a:ext>
            </a:extLst>
          </p:cNvPr>
          <p:cNvSpPr txBox="1"/>
          <p:nvPr/>
        </p:nvSpPr>
        <p:spPr>
          <a:xfrm>
            <a:off x="312433" y="420517"/>
            <a:ext cx="8809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Título. Tamaño máximo 30 </a:t>
            </a:r>
            <a:r>
              <a:rPr lang="es-CO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endParaRPr lang="es-CO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58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06453d-fa90-4932-9f3b-434683c467fd">
      <Terms xmlns="http://schemas.microsoft.com/office/infopath/2007/PartnerControls"/>
    </lcf76f155ced4ddcb4097134ff3c332f>
    <TaxCatchAll xmlns="f15f96f9-fa32-4964-8835-59ada6b736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0AD9133C0D724A9578894641EED81B" ma:contentTypeVersion="18" ma:contentTypeDescription="Crear nuevo documento." ma:contentTypeScope="" ma:versionID="6fd188e1ed197dbf351fbd8db8353350">
  <xsd:schema xmlns:xsd="http://www.w3.org/2001/XMLSchema" xmlns:xs="http://www.w3.org/2001/XMLSchema" xmlns:p="http://schemas.microsoft.com/office/2006/metadata/properties" xmlns:ns2="1706453d-fa90-4932-9f3b-434683c467fd" xmlns:ns3="f15f96f9-fa32-4964-8835-59ada6b736b2" targetNamespace="http://schemas.microsoft.com/office/2006/metadata/properties" ma:root="true" ma:fieldsID="e0f542a8f63332bd5e67612aeac57830" ns2:_="" ns3:_="">
    <xsd:import namespace="1706453d-fa90-4932-9f3b-434683c467fd"/>
    <xsd:import namespace="f15f96f9-fa32-4964-8835-59ada6b736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6453d-fa90-4932-9f3b-434683c46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1eeeb009-2a73-4a0b-b1bc-1c86c47f4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f96f9-fa32-4964-8835-59ada6b736b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db1602-2f45-43ed-8f87-8aaa59034fd2}" ma:internalName="TaxCatchAll" ma:showField="CatchAllData" ma:web="f15f96f9-fa32-4964-8835-59ada6b736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176D0-147E-4FAC-8920-469B3F584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9F90C-5660-40E2-8B38-0E70C7FD92C3}">
  <ds:schemaRefs>
    <ds:schemaRef ds:uri="http://schemas.microsoft.com/office/2006/metadata/properties"/>
    <ds:schemaRef ds:uri="http://schemas.microsoft.com/office/infopath/2007/PartnerControls"/>
    <ds:schemaRef ds:uri="1706453d-fa90-4932-9f3b-434683c467fd"/>
    <ds:schemaRef ds:uri="f15f96f9-fa32-4964-8835-59ada6b736b2"/>
  </ds:schemaRefs>
</ds:datastoreItem>
</file>

<file path=customXml/itemProps3.xml><?xml version="1.0" encoding="utf-8"?>
<ds:datastoreItem xmlns:ds="http://schemas.openxmlformats.org/officeDocument/2006/customXml" ds:itemID="{9DCDFB25-F99F-41E4-991D-64FD20BEF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6453d-fa90-4932-9f3b-434683c467fd"/>
    <ds:schemaRef ds:uri="f15f96f9-fa32-4964-8835-59ada6b736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237</Words>
  <Application>Microsoft Office PowerPoint</Application>
  <PresentationFormat>Panorámica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Ángel Ángel</dc:creator>
  <cp:lastModifiedBy>Catalina Ángel Ángel</cp:lastModifiedBy>
  <cp:revision>5</cp:revision>
  <dcterms:created xsi:type="dcterms:W3CDTF">2023-02-22T16:15:48Z</dcterms:created>
  <dcterms:modified xsi:type="dcterms:W3CDTF">2024-01-22T15:13:44Z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0x010100840AD9133C0D724A9578894641EED81B</vt:lpwstr>
  </property>
</Properties>
</file>